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</p:sldIdLst>
  <p:sldSz cx="18288000" cy="10287000"/>
  <p:notesSz cx="6858000" cy="9144000"/>
  <p:embeddedFontLst>
    <p:embeddedFont>
      <p:font typeface="The Seasons" charset="1" panose="00000000000000000000"/>
      <p:regular r:id="rId10"/>
    </p:embeddedFont>
    <p:embeddedFont>
      <p:font typeface="The Seasons Italics" charset="1" panose="00000000000000000000"/>
      <p:regular r:id="rId11"/>
    </p:embeddedFont>
    <p:embeddedFont>
      <p:font typeface="The Seasons Bold" charset="1" panose="0000000000000000000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4163935"/>
          </a:xfrm>
          <a:custGeom>
            <a:avLst/>
            <a:gdLst/>
            <a:ahLst/>
            <a:cxnLst/>
            <a:rect r="r" b="b" t="t" l="l"/>
            <a:pathLst>
              <a:path h="14163935" w="18288000">
                <a:moveTo>
                  <a:pt x="0" y="0"/>
                </a:moveTo>
                <a:lnTo>
                  <a:pt x="18288000" y="0"/>
                </a:lnTo>
                <a:lnTo>
                  <a:pt x="18288000" y="14163935"/>
                </a:lnTo>
                <a:lnTo>
                  <a:pt x="0" y="14163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5695" t="0" r="-1055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73282" y="3627631"/>
            <a:ext cx="23172995" cy="11641544"/>
          </a:xfrm>
          <a:custGeom>
            <a:avLst/>
            <a:gdLst/>
            <a:ahLst/>
            <a:cxnLst/>
            <a:rect r="r" b="b" t="t" l="l"/>
            <a:pathLst>
              <a:path h="11641544" w="23172995">
                <a:moveTo>
                  <a:pt x="0" y="0"/>
                </a:moveTo>
                <a:lnTo>
                  <a:pt x="23172995" y="0"/>
                </a:lnTo>
                <a:lnTo>
                  <a:pt x="23172995" y="11641545"/>
                </a:lnTo>
                <a:lnTo>
                  <a:pt x="0" y="11641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227" r="0" b="-53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62344" y="831644"/>
            <a:ext cx="3163312" cy="2005828"/>
          </a:xfrm>
          <a:custGeom>
            <a:avLst/>
            <a:gdLst/>
            <a:ahLst/>
            <a:cxnLst/>
            <a:rect r="r" b="b" t="t" l="l"/>
            <a:pathLst>
              <a:path h="2005828" w="3163312">
                <a:moveTo>
                  <a:pt x="0" y="0"/>
                </a:moveTo>
                <a:lnTo>
                  <a:pt x="3163312" y="0"/>
                </a:lnTo>
                <a:lnTo>
                  <a:pt x="3163312" y="2005828"/>
                </a:lnTo>
                <a:lnTo>
                  <a:pt x="0" y="20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30764" y="3765242"/>
            <a:ext cx="14426472" cy="1795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07"/>
              </a:lnSpc>
            </a:pPr>
            <a:r>
              <a:rPr lang="en-US" sz="11168" spc="-390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CBWOQ Sunday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4163935"/>
          </a:xfrm>
          <a:custGeom>
            <a:avLst/>
            <a:gdLst/>
            <a:ahLst/>
            <a:cxnLst/>
            <a:rect r="r" b="b" t="t" l="l"/>
            <a:pathLst>
              <a:path h="14163935" w="18288000">
                <a:moveTo>
                  <a:pt x="0" y="0"/>
                </a:moveTo>
                <a:lnTo>
                  <a:pt x="18288000" y="0"/>
                </a:lnTo>
                <a:lnTo>
                  <a:pt x="18288000" y="14163935"/>
                </a:lnTo>
                <a:lnTo>
                  <a:pt x="0" y="14163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5695" t="0" r="-1055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73282" y="3627631"/>
            <a:ext cx="23172995" cy="11641544"/>
          </a:xfrm>
          <a:custGeom>
            <a:avLst/>
            <a:gdLst/>
            <a:ahLst/>
            <a:cxnLst/>
            <a:rect r="r" b="b" t="t" l="l"/>
            <a:pathLst>
              <a:path h="11641544" w="23172995">
                <a:moveTo>
                  <a:pt x="0" y="0"/>
                </a:moveTo>
                <a:lnTo>
                  <a:pt x="23172995" y="0"/>
                </a:lnTo>
                <a:lnTo>
                  <a:pt x="23172995" y="11641545"/>
                </a:lnTo>
                <a:lnTo>
                  <a:pt x="0" y="11641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227" r="0" b="-53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62344" y="831644"/>
            <a:ext cx="3163312" cy="2005828"/>
          </a:xfrm>
          <a:custGeom>
            <a:avLst/>
            <a:gdLst/>
            <a:ahLst/>
            <a:cxnLst/>
            <a:rect r="r" b="b" t="t" l="l"/>
            <a:pathLst>
              <a:path h="2005828" w="3163312">
                <a:moveTo>
                  <a:pt x="0" y="0"/>
                </a:moveTo>
                <a:lnTo>
                  <a:pt x="3163312" y="0"/>
                </a:lnTo>
                <a:lnTo>
                  <a:pt x="3163312" y="2005828"/>
                </a:lnTo>
                <a:lnTo>
                  <a:pt x="0" y="20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60973" y="2954961"/>
            <a:ext cx="14566055" cy="3072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66"/>
              </a:lnSpc>
            </a:pPr>
            <a:r>
              <a:rPr lang="en-US" sz="8424" spc="-29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Our Vision</a:t>
            </a:r>
          </a:p>
          <a:p>
            <a:pPr algn="ctr">
              <a:lnSpc>
                <a:spcPts val="5756"/>
              </a:lnSpc>
            </a:pPr>
            <a:r>
              <a:rPr lang="en-US" sz="6124" spc="-21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We are empowered </a:t>
            </a:r>
            <a:r>
              <a:rPr lang="en-US" sz="6124" i="true" spc="-214">
                <a:solidFill>
                  <a:srgbClr val="C77F49"/>
                </a:solidFill>
                <a:latin typeface="The Seasons Italics"/>
                <a:ea typeface="The Seasons Italics"/>
                <a:cs typeface="The Seasons Italics"/>
                <a:sym typeface="The Seasons Italics"/>
              </a:rPr>
              <a:t>women</a:t>
            </a:r>
            <a:r>
              <a:rPr lang="en-US" sz="6124" spc="-214">
                <a:solidFill>
                  <a:srgbClr val="6D8766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6124" spc="-21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transforming</a:t>
            </a:r>
            <a:r>
              <a:rPr lang="en-US" sz="6124" spc="-21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 the world</a:t>
            </a:r>
            <a:r>
              <a:rPr lang="en-US" sz="6124" spc="-21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6124" spc="-21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as God's </a:t>
            </a:r>
            <a:r>
              <a:rPr lang="en-US" sz="6124" i="true" spc="-214">
                <a:solidFill>
                  <a:srgbClr val="C77F49"/>
                </a:solidFill>
                <a:latin typeface="The Seasons Italics"/>
                <a:ea typeface="The Seasons Italics"/>
                <a:cs typeface="The Seasons Italics"/>
                <a:sym typeface="The Seasons Italics"/>
              </a:rPr>
              <a:t>beloved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4163935"/>
          </a:xfrm>
          <a:custGeom>
            <a:avLst/>
            <a:gdLst/>
            <a:ahLst/>
            <a:cxnLst/>
            <a:rect r="r" b="b" t="t" l="l"/>
            <a:pathLst>
              <a:path h="14163935" w="18288000">
                <a:moveTo>
                  <a:pt x="0" y="0"/>
                </a:moveTo>
                <a:lnTo>
                  <a:pt x="18288000" y="0"/>
                </a:lnTo>
                <a:lnTo>
                  <a:pt x="18288000" y="14163935"/>
                </a:lnTo>
                <a:lnTo>
                  <a:pt x="0" y="14163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5695" t="0" r="-1055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72589" y="1241617"/>
            <a:ext cx="14742822" cy="5053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9"/>
              </a:lnSpc>
            </a:pPr>
            <a:r>
              <a:rPr lang="en-US" sz="4425" spc="-15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"This means that anyone who </a:t>
            </a:r>
            <a:r>
              <a:rPr lang="en-US" b="true" sz="4425" spc="-154">
                <a:solidFill>
                  <a:srgbClr val="262426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belongs</a:t>
            </a:r>
            <a:r>
              <a:rPr lang="en-US" sz="4425" spc="-15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 to Christ has </a:t>
            </a:r>
            <a:r>
              <a:rPr lang="en-US" b="true" sz="4425" spc="-154">
                <a:solidFill>
                  <a:srgbClr val="262426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become</a:t>
            </a:r>
            <a:r>
              <a:rPr lang="en-US" sz="4425" spc="-15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 a new person.</a:t>
            </a:r>
            <a:r>
              <a:rPr lang="en-US" sz="4425" spc="-15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 The old life is gone; a new life has begun! </a:t>
            </a:r>
          </a:p>
          <a:p>
            <a:pPr algn="ctr">
              <a:lnSpc>
                <a:spcPts val="5709"/>
              </a:lnSpc>
            </a:pPr>
            <a:r>
              <a:rPr lang="en-US" sz="4425" spc="-15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And all of this is </a:t>
            </a:r>
            <a:r>
              <a:rPr lang="en-US" sz="4425" i="true" spc="-154">
                <a:solidFill>
                  <a:srgbClr val="262426"/>
                </a:solidFill>
                <a:latin typeface="The Seasons Italics"/>
                <a:ea typeface="The Seasons Italics"/>
                <a:cs typeface="The Seasons Italics"/>
                <a:sym typeface="The Seasons Italics"/>
              </a:rPr>
              <a:t>a gift</a:t>
            </a:r>
            <a:r>
              <a:rPr lang="en-US" sz="4425" spc="-15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 from God, who </a:t>
            </a:r>
            <a:r>
              <a:rPr lang="en-US" b="true" sz="4425" spc="-154">
                <a:solidFill>
                  <a:srgbClr val="262426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brought us back</a:t>
            </a:r>
            <a:r>
              <a:rPr lang="en-US" sz="4425" spc="-15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 to himself through Christ.”</a:t>
            </a:r>
          </a:p>
          <a:p>
            <a:pPr algn="ctr">
              <a:lnSpc>
                <a:spcPts val="5709"/>
              </a:lnSpc>
            </a:pPr>
          </a:p>
          <a:p>
            <a:pPr algn="ctr">
              <a:lnSpc>
                <a:spcPts val="5709"/>
              </a:lnSpc>
            </a:pPr>
            <a:r>
              <a:rPr lang="en-US" sz="4425" spc="-154">
                <a:solidFill>
                  <a:srgbClr val="262426"/>
                </a:solidFill>
                <a:latin typeface="The Seasons"/>
                <a:ea typeface="The Seasons"/>
                <a:cs typeface="The Seasons"/>
                <a:sym typeface="The Seasons"/>
              </a:rPr>
              <a:t>2 Cor 5:17-18a NLT</a:t>
            </a:r>
          </a:p>
          <a:p>
            <a:pPr algn="ctr">
              <a:lnSpc>
                <a:spcPts val="4160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373282" y="3627631"/>
            <a:ext cx="23172995" cy="11641544"/>
          </a:xfrm>
          <a:custGeom>
            <a:avLst/>
            <a:gdLst/>
            <a:ahLst/>
            <a:cxnLst/>
            <a:rect r="r" b="b" t="t" l="l"/>
            <a:pathLst>
              <a:path h="11641544" w="23172995">
                <a:moveTo>
                  <a:pt x="0" y="0"/>
                </a:moveTo>
                <a:lnTo>
                  <a:pt x="23172995" y="0"/>
                </a:lnTo>
                <a:lnTo>
                  <a:pt x="23172995" y="11641545"/>
                </a:lnTo>
                <a:lnTo>
                  <a:pt x="0" y="11641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227" r="0" b="-5392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4163935"/>
          </a:xfrm>
          <a:custGeom>
            <a:avLst/>
            <a:gdLst/>
            <a:ahLst/>
            <a:cxnLst/>
            <a:rect r="r" b="b" t="t" l="l"/>
            <a:pathLst>
              <a:path h="14163935" w="18288000">
                <a:moveTo>
                  <a:pt x="0" y="0"/>
                </a:moveTo>
                <a:lnTo>
                  <a:pt x="18288000" y="0"/>
                </a:lnTo>
                <a:lnTo>
                  <a:pt x="18288000" y="14163935"/>
                </a:lnTo>
                <a:lnTo>
                  <a:pt x="0" y="14163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5695" t="0" r="-1055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73282" y="3627631"/>
            <a:ext cx="23172995" cy="11641544"/>
          </a:xfrm>
          <a:custGeom>
            <a:avLst/>
            <a:gdLst/>
            <a:ahLst/>
            <a:cxnLst/>
            <a:rect r="r" b="b" t="t" l="l"/>
            <a:pathLst>
              <a:path h="11641544" w="23172995">
                <a:moveTo>
                  <a:pt x="0" y="0"/>
                </a:moveTo>
                <a:lnTo>
                  <a:pt x="23172995" y="0"/>
                </a:lnTo>
                <a:lnTo>
                  <a:pt x="23172995" y="11641545"/>
                </a:lnTo>
                <a:lnTo>
                  <a:pt x="0" y="11641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227" r="0" b="-5392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DAGZk_jzflM</dc:identifier>
  <dcterms:modified xsi:type="dcterms:W3CDTF">2011-08-01T06:04:30Z</dcterms:modified>
  <cp:revision>1</cp:revision>
  <dc:title>CBWOQ Sunday - Slides</dc:title>
</cp:coreProperties>
</file>