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8288000" cy="10287000"/>
  <p:notesSz cx="6858000" cy="9144000"/>
  <p:embeddedFontLst>
    <p:embeddedFont>
      <p:font typeface="Glacial Indifference Bold" charset="1" panose="00000800000000000000"/>
      <p:regular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FE8E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072687" y="5681317"/>
            <a:ext cx="16186613" cy="16927177"/>
          </a:xfrm>
          <a:custGeom>
            <a:avLst/>
            <a:gdLst/>
            <a:ahLst/>
            <a:cxnLst/>
            <a:rect r="r" b="b" t="t" l="l"/>
            <a:pathLst>
              <a:path h="16927177" w="16186613">
                <a:moveTo>
                  <a:pt x="0" y="0"/>
                </a:moveTo>
                <a:lnTo>
                  <a:pt x="16186613" y="0"/>
                </a:lnTo>
                <a:lnTo>
                  <a:pt x="16186613" y="16927177"/>
                </a:lnTo>
                <a:lnTo>
                  <a:pt x="0" y="1692717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4151410" y="9163050"/>
            <a:ext cx="9985180" cy="79820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505"/>
              </a:lnSpc>
              <a:spcBef>
                <a:spcPct val="0"/>
              </a:spcBef>
            </a:pPr>
            <a:r>
              <a:rPr lang="en-US" b="true" sz="4647">
                <a:solidFill>
                  <a:srgbClr val="FFFFFF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Give. Learn. Grow. Thrive. Together.</a:t>
            </a:r>
          </a:p>
        </p:txBody>
      </p:sp>
      <p:sp>
        <p:nvSpPr>
          <p:cNvPr name="Freeform 4" id="4"/>
          <p:cNvSpPr/>
          <p:nvPr/>
        </p:nvSpPr>
        <p:spPr>
          <a:xfrm flipH="false" flipV="false" rot="0">
            <a:off x="16186780" y="491365"/>
            <a:ext cx="1718062" cy="1089407"/>
          </a:xfrm>
          <a:custGeom>
            <a:avLst/>
            <a:gdLst/>
            <a:ahLst/>
            <a:cxnLst/>
            <a:rect r="r" b="b" t="t" l="l"/>
            <a:pathLst>
              <a:path h="1089407" w="1718062">
                <a:moveTo>
                  <a:pt x="0" y="0"/>
                </a:moveTo>
                <a:lnTo>
                  <a:pt x="1718062" y="0"/>
                </a:lnTo>
                <a:lnTo>
                  <a:pt x="1718062" y="1089407"/>
                </a:lnTo>
                <a:lnTo>
                  <a:pt x="0" y="108940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DAHAkReP_Gk</dc:identifier>
  <dcterms:modified xsi:type="dcterms:W3CDTF">2011-08-01T06:04:30Z</dcterms:modified>
  <cp:revision>1</cp:revision>
  <dc:title>SheGives Sunday Slide</dc:title>
</cp:coreProperties>
</file>